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0"/>
    <p:restoredTop sz="84943"/>
  </p:normalViewPr>
  <p:slideViewPr>
    <p:cSldViewPr snapToGrid="0">
      <p:cViewPr varScale="1">
        <p:scale>
          <a:sx n="103" d="100"/>
          <a:sy n="103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systems,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We will be retiring our current “</a:t>
            </a:r>
            <a:r>
              <a:rPr lang="en-US" dirty="0" err="1"/>
              <a:t>mambaforge</a:t>
            </a:r>
            <a:r>
              <a:rPr lang="en-US" dirty="0"/>
              <a:t>” module as it is depreciated, please use “</a:t>
            </a:r>
            <a:r>
              <a:rPr lang="en-US" dirty="0" err="1"/>
              <a:t>miniforge</a:t>
            </a:r>
            <a:r>
              <a:rPr lang="en-US" dirty="0"/>
              <a:t>”. Keep an eye out for name changes and updates around </a:t>
            </a:r>
            <a:r>
              <a:rPr lang="en-US" dirty="0" err="1"/>
              <a:t>Conda</a:t>
            </a:r>
            <a:r>
              <a:rPr lang="en-US" dirty="0"/>
              <a:t> and Mamba.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1510</Words>
  <Application>Microsoft Macintosh PowerPoint</Application>
  <PresentationFormat>Widescreen</PresentationFormat>
  <Paragraphs>259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39</cp:revision>
  <dcterms:created xsi:type="dcterms:W3CDTF">2023-01-13T17:07:22Z</dcterms:created>
  <dcterms:modified xsi:type="dcterms:W3CDTF">2025-09-16T22:25:08Z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